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04800"/>
            <a:ext cx="3962400" cy="9144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CHAPTER -1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048000"/>
            <a:ext cx="784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digital computers are classified according to their computing capabilities. The</a:t>
            </a:r>
          </a:p>
          <a:p>
            <a:r>
              <a:rPr lang="en-US" sz="2800" dirty="0" smtClean="0"/>
              <a:t>various types of digital computers are discussed below: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Micro Computers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Mini Computers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Main Frames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Super Computers</a:t>
            </a:r>
            <a:endParaRPr lang="en-US" sz="28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1600200"/>
            <a:ext cx="8153400" cy="914400"/>
          </a:xfrm>
          <a:prstGeom prst="rect">
            <a:avLst/>
          </a:prstGeom>
        </p:spPr>
        <p:txBody>
          <a:bodyPr vert="horz" anchor="b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Classification of  Digital Computers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2954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Micro Computers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/>
              <a:t>These are also known as Personal Computers. These type of digital computer uses a microprocessor and include both desktops and laptops.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/>
              <a:t>These computers can work on small volume of data, are very versatile and can handle variety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/>
              <a:t>of applications.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/>
              <a:t>These computers are being used as work stations, CAD, multimedia and advertising applications. Small portable computers such as PDAs and tablets with wireless computing technology.</a:t>
            </a:r>
            <a:endParaRPr lang="en-US" sz="28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" y="228600"/>
            <a:ext cx="7848600" cy="914400"/>
          </a:xfrm>
          <a:prstGeom prst="rect">
            <a:avLst/>
          </a:prstGeom>
        </p:spPr>
        <p:txBody>
          <a:bodyPr vert="horz" anchor="b">
            <a:normAutofit fontScale="85000" lnSpcReduction="10000"/>
          </a:bodyPr>
          <a:lstStyle/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Classification of </a:t>
            </a:r>
            <a:r>
              <a:rPr lang="en-US" sz="4800" b="1" dirty="0" smtClean="0">
                <a:solidFill>
                  <a:schemeClr val="tx2">
                    <a:shade val="75000"/>
                  </a:schemeClr>
                </a:solidFill>
              </a:rPr>
              <a:t>Digital  Computers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295400"/>
            <a:ext cx="807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Mini Computers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/>
              <a:t>These computers can support multiple users working simultaneously on the same</a:t>
            </a:r>
          </a:p>
          <a:p>
            <a:pPr algn="just"/>
            <a:r>
              <a:rPr lang="en-US" sz="2800" dirty="0" smtClean="0"/>
              <a:t>machine.</a:t>
            </a:r>
          </a:p>
          <a:p>
            <a:pPr algn="just">
              <a:buFont typeface="Wingdings" pitchFamily="2" charset="2"/>
              <a:buChar char="ü"/>
            </a:pPr>
            <a:endParaRPr lang="en-US" sz="28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/>
              <a:t> These are mainly used in an organization where computers installed in various departments are interconnected. </a:t>
            </a:r>
          </a:p>
          <a:p>
            <a:pPr algn="just">
              <a:buFont typeface="Wingdings" pitchFamily="2" charset="2"/>
              <a:buChar char="ü"/>
            </a:pPr>
            <a:endParaRPr lang="en-US" sz="28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/>
              <a:t>These computers are useful for small business</a:t>
            </a:r>
          </a:p>
          <a:p>
            <a:pPr algn="just"/>
            <a:r>
              <a:rPr lang="en-US" sz="2800" dirty="0" smtClean="0"/>
              <a:t>organizations.</a:t>
            </a:r>
            <a:endParaRPr lang="en-US" sz="28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09600" y="228600"/>
            <a:ext cx="7848600" cy="914400"/>
          </a:xfrm>
          <a:prstGeom prst="rect">
            <a:avLst/>
          </a:prstGeom>
        </p:spPr>
        <p:txBody>
          <a:bodyPr vert="horz" anchor="b">
            <a:normAutofit fontScale="85000" lnSpcReduction="10000"/>
          </a:bodyPr>
          <a:lstStyle/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Classification of </a:t>
            </a:r>
            <a:r>
              <a:rPr lang="en-US" sz="4800" b="1" dirty="0" smtClean="0">
                <a:solidFill>
                  <a:schemeClr val="tx2">
                    <a:shade val="75000"/>
                  </a:schemeClr>
                </a:solidFill>
              </a:rPr>
              <a:t>Digital  Computers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609600" y="228600"/>
            <a:ext cx="7848600" cy="914400"/>
          </a:xfrm>
          <a:prstGeom prst="rect">
            <a:avLst/>
          </a:prstGeom>
        </p:spPr>
        <p:txBody>
          <a:bodyPr vert="horz" anchor="b">
            <a:normAutofit fontScale="85000" lnSpcReduction="10000"/>
          </a:bodyPr>
          <a:lstStyle/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Classification of </a:t>
            </a:r>
            <a:r>
              <a:rPr lang="en-US" sz="4800" b="1" dirty="0" smtClean="0">
                <a:solidFill>
                  <a:schemeClr val="tx2">
                    <a:shade val="75000"/>
                  </a:schemeClr>
                </a:solidFill>
              </a:rPr>
              <a:t>Digital  Computers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295400"/>
            <a:ext cx="8077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Main Frames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/>
              <a:t>These computers are large and very powerful computers with very high memory capacity.</a:t>
            </a:r>
          </a:p>
          <a:p>
            <a:pPr algn="just">
              <a:buFont typeface="Wingdings" pitchFamily="2" charset="2"/>
              <a:buChar char="ü"/>
            </a:pPr>
            <a:endParaRPr lang="en-US" sz="28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/>
              <a:t> These can process huge databases such as census at extremely fast rate.</a:t>
            </a:r>
          </a:p>
          <a:p>
            <a:pPr algn="just">
              <a:buFont typeface="Wingdings" pitchFamily="2" charset="2"/>
              <a:buChar char="ü"/>
            </a:pPr>
            <a:endParaRPr lang="en-US" sz="28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/>
              <a:t> They are suitable for big organizations, banks, industries etc. and can support hundreds of</a:t>
            </a:r>
          </a:p>
          <a:p>
            <a:pPr algn="just"/>
            <a:r>
              <a:rPr lang="en-US" sz="2800" dirty="0" smtClean="0"/>
              <a:t>users simultaneously on the network.</a:t>
            </a:r>
            <a:endParaRPr lang="en-US" sz="2800" dirty="0"/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609600" y="228600"/>
            <a:ext cx="7848600" cy="914400"/>
          </a:xfrm>
          <a:prstGeom prst="rect">
            <a:avLst/>
          </a:prstGeom>
        </p:spPr>
        <p:txBody>
          <a:bodyPr vert="horz" anchor="b">
            <a:normAutofit fontScale="85000" lnSpcReduction="10000"/>
          </a:bodyPr>
          <a:lstStyle/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Classification of </a:t>
            </a:r>
            <a:r>
              <a:rPr lang="en-US" sz="4800" b="1" dirty="0" smtClean="0">
                <a:solidFill>
                  <a:schemeClr val="tx2">
                    <a:shade val="75000"/>
                  </a:schemeClr>
                </a:solidFill>
              </a:rPr>
              <a:t>Digital  Computers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295400"/>
            <a:ext cx="8077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Super Computers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/>
              <a:t>These are fastest and very expensive computers.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/>
              <a:t>They can execute billions of instructions per second.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/>
              <a:t>These are multiprocessor, parallel systems suitable for specialized complex scientific applications involving huge amounts of mathematical applications such as weather forecasting.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/>
              <a:t>The main difference between a supercomputer</a:t>
            </a:r>
          </a:p>
          <a:p>
            <a:pPr algn="just"/>
            <a:r>
              <a:rPr lang="en-US" sz="2800" dirty="0" smtClean="0"/>
              <a:t>and a mainframe is that a supercomputer executes fewer programs </a:t>
            </a:r>
            <a:r>
              <a:rPr lang="en-US" sz="2800" smtClean="0"/>
              <a:t>fastly </a:t>
            </a:r>
            <a:r>
              <a:rPr lang="en-US" sz="2800" dirty="0" smtClean="0"/>
              <a:t>whereas a mainframe executes many programs concurrently.</a:t>
            </a:r>
            <a:endParaRPr lang="en-US" sz="2800" dirty="0"/>
          </a:p>
        </p:txBody>
      </p:sp>
    </p:spTree>
  </p:cSld>
  <p:clrMapOvr>
    <a:masterClrMapping/>
  </p:clrMapOvr>
  <p:transition spd="med">
    <p:wipe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288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staff</cp:lastModifiedBy>
  <cp:revision>26</cp:revision>
  <dcterms:created xsi:type="dcterms:W3CDTF">2006-08-16T00:00:00Z</dcterms:created>
  <dcterms:modified xsi:type="dcterms:W3CDTF">2019-06-24T03:13:03Z</dcterms:modified>
</cp:coreProperties>
</file>